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9FB9-098A-CC4C-BB3D-38C15150202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Templat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636" y="129012"/>
            <a:ext cx="7877269" cy="411162"/>
          </a:xfrm>
        </p:spPr>
        <p:txBody>
          <a:bodyPr>
            <a:noAutofit/>
          </a:bodyPr>
          <a:lstStyle/>
          <a:p>
            <a:pPr algn="l"/>
            <a:r>
              <a:rPr lang="en-US" sz="1800" smtClean="0"/>
              <a:t> </a:t>
            </a:r>
            <a:r>
              <a:rPr lang="en-US" sz="1800" smtClean="0"/>
              <a:t>Name, Department, email</a:t>
            </a:r>
            <a:r>
              <a:rPr lang="en-US" sz="1400" smtClean="0"/>
              <a:t>@ksu.edu</a:t>
            </a: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17638" y="761999"/>
            <a:ext cx="3953537" cy="14478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u="sng" dirty="0" smtClean="0"/>
              <a:t>Academic / Industrial </a:t>
            </a:r>
            <a:r>
              <a:rPr lang="en-US" sz="1400" u="sng" dirty="0" smtClean="0"/>
              <a:t>Experience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17637" y="2430855"/>
            <a:ext cx="3953538" cy="2355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u="sng" dirty="0" smtClean="0"/>
              <a:t>Selected Industrial </a:t>
            </a:r>
            <a:br>
              <a:rPr lang="en-US" sz="1500" u="sng" dirty="0" smtClean="0"/>
            </a:br>
            <a:r>
              <a:rPr lang="en-US" sz="1500" u="sng" dirty="0" smtClean="0"/>
              <a:t>Applications</a:t>
            </a:r>
            <a:endParaRPr lang="en-US" sz="1500" u="sng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817636" y="4863243"/>
            <a:ext cx="3953537" cy="18479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u="sng" dirty="0" smtClean="0"/>
              <a:t>Laboratory Capabilities 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4932438" y="742382"/>
            <a:ext cx="3953538" cy="44995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u="sng" dirty="0" smtClean="0"/>
              <a:t>Research </a:t>
            </a:r>
            <a:r>
              <a:rPr lang="en-US" sz="1900" u="sng" dirty="0" smtClean="0"/>
              <a:t>Interests</a:t>
            </a:r>
            <a:endParaRPr lang="en-US" sz="1900" u="sn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081607" y="5416397"/>
            <a:ext cx="16419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u="sng" dirty="0" smtClean="0"/>
              <a:t>Research Sponsors</a:t>
            </a:r>
            <a:endParaRPr lang="en-US" sz="1500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17636" y="540174"/>
            <a:ext cx="8006243" cy="0"/>
          </a:xfrm>
          <a:prstGeom prst="line">
            <a:avLst/>
          </a:prstGeom>
          <a:ln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Name, Department, email@ksu.edu</vt:lpstr>
    </vt:vector>
  </TitlesOfParts>
  <Company>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Morris</dc:creator>
  <cp:lastModifiedBy>Noel Schulz</cp:lastModifiedBy>
  <cp:revision>19</cp:revision>
  <cp:lastPrinted>2014-04-15T21:03:56Z</cp:lastPrinted>
  <dcterms:created xsi:type="dcterms:W3CDTF">2011-09-02T21:01:36Z</dcterms:created>
  <dcterms:modified xsi:type="dcterms:W3CDTF">2014-04-23T03:07:20Z</dcterms:modified>
</cp:coreProperties>
</file>